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0cb0c31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0cb0c31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0cb0c31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0cb0c31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70cb0c31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70cb0c31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0cb0c31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70cb0c31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 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24625"/>
            <a:ext cx="4985700" cy="27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Button.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&lt;button&gt;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Clickable button.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456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Button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77775" y="12315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GB" sz="1800"/>
              <a:t>&lt;fieldset&gt;: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Group related data in a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GB" sz="1800"/>
              <a:t>&lt;legend&gt;: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Caption for the &lt;fieldset&gt;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77775" y="475150"/>
            <a:ext cx="54567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Fieldset and Legend Elements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27525" y="1234900"/>
            <a:ext cx="5842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pre-defined options for an &lt;input&gt;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Drop-down list of the pre-defined options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attribute of the &lt;input&gt; element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id attribute of the &lt;datalist&gt;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67250" y="455050"/>
            <a:ext cx="53700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Datalist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64125" y="1250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button “Click here”.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we click on the button there should be an alert, “Welcome”.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5560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